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8"/>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75291</Words>
  <Application>Kingsoft Office WPP</Application>
  <PresentationFormat>Widescreen</PresentationFormat>
  <Paragraphs>1487</Paragraphs>
  <Slides>84</Slides>
  <Notes>25</Notes>
  <HiddenSlides>0</HiddenSlides>
  <MMClips>0</MMClips>
  <ScaleCrop>false</ScaleCrop>
  <HeadingPairs>
    <vt:vector size="4" baseType="variant">
      <vt:variant>
        <vt:lpstr>主题</vt:lpstr>
      </vt:variant>
      <vt:variant>
        <vt:i4>1</vt:i4>
      </vt:variant>
      <vt:variant>
        <vt:lpstr>幻灯片标题</vt:lpstr>
      </vt:variant>
      <vt:variant>
        <vt:i4>84</vt:i4>
      </vt:variant>
    </vt:vector>
  </HeadingPairs>
  <TitlesOfParts>
    <vt:vector size="85"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Chromuim OS Running Model</vt:lpstr>
      <vt:lpstr>Architecture - Overview</vt:lpstr>
      <vt:lpstr>Architecture - Components and Interfaces</vt:lpstr>
      <vt:lpstr>Architecture - Process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374</cp:revision>
  <dcterms:created xsi:type="dcterms:W3CDTF">2018-10-30T05:39:51Z</dcterms:created>
  <dcterms:modified xsi:type="dcterms:W3CDTF">2018-10-30T05:39:51Z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